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76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956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7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92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71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5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20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040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61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35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899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63402-4B26-4993-8629-BDC2253C3EE8}" type="datetimeFigureOut">
              <a:rPr lang="es-CL" smtClean="0"/>
              <a:t>26-11-2019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37F2-6EAC-4DC0-9B89-06FE93F8D13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61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25615" y="3386404"/>
            <a:ext cx="55402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Comité Paritario de Higiene y Seguridad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Universidad </a:t>
            </a:r>
            <a:r>
              <a:rPr lang="es-ES_tradnl" altLang="es-CL" sz="2400" b="1" dirty="0"/>
              <a:t>de </a:t>
            </a:r>
            <a:r>
              <a:rPr lang="es-ES_tradnl" altLang="es-CL" sz="2400" b="1" dirty="0" smtClean="0"/>
              <a:t>Talca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Campus Talca</a:t>
            </a:r>
            <a:endParaRPr lang="es-ES_tradnl" altLang="es-CL" sz="2400" b="1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7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843314" y="1262743"/>
            <a:ext cx="3773715" cy="4644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11" y="1484313"/>
            <a:ext cx="3474720" cy="43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7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2036146" y="1142898"/>
            <a:ext cx="3624425" cy="4909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038" y="1484313"/>
            <a:ext cx="3086100" cy="41148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036146" y="1325217"/>
            <a:ext cx="601037" cy="4518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/>
        </p:nvSpPr>
        <p:spPr>
          <a:xfrm>
            <a:off x="2418521" y="1347712"/>
            <a:ext cx="2959229" cy="44964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598239" y="3199248"/>
            <a:ext cx="35300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Publicidad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Campaña en Ficheros</a:t>
            </a:r>
            <a:endParaRPr lang="es-ES_tradnl" alt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39049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7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916368" y="3180022"/>
            <a:ext cx="22188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Entusiasta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participación</a:t>
            </a:r>
            <a:endParaRPr lang="es-ES_tradnl" altLang="es-CL" sz="2800" b="1" dirty="0"/>
          </a:p>
        </p:txBody>
      </p:sp>
      <p:sp>
        <p:nvSpPr>
          <p:cNvPr id="10" name="Rectángulo 9"/>
          <p:cNvSpPr/>
          <p:nvPr/>
        </p:nvSpPr>
        <p:spPr>
          <a:xfrm>
            <a:off x="1335314" y="1581380"/>
            <a:ext cx="3498830" cy="4485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/>
        </p:nvSpPr>
        <p:spPr>
          <a:xfrm>
            <a:off x="7327889" y="1636987"/>
            <a:ext cx="3498830" cy="4485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439" y="1747724"/>
            <a:ext cx="3116580" cy="41529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014" y="1803332"/>
            <a:ext cx="311658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10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7639272" y="2106846"/>
            <a:ext cx="3362557" cy="4332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/>
          <p:cNvSpPr/>
          <p:nvPr/>
        </p:nvSpPr>
        <p:spPr>
          <a:xfrm>
            <a:off x="696347" y="2661589"/>
            <a:ext cx="3164454" cy="3841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410" y="2246048"/>
            <a:ext cx="3002280" cy="4000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033" y="2768736"/>
            <a:ext cx="2727960" cy="363474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3246783" y="2504661"/>
            <a:ext cx="4876800" cy="3741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261013" y="1122948"/>
            <a:ext cx="6848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Actividad de simulación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de conducción bajo la influencia del alcohol</a:t>
            </a:r>
            <a:endParaRPr lang="es-ES_tradnl" altLang="es-CL" sz="2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1895" y="2645864"/>
            <a:ext cx="4610100" cy="345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10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693863" y="1252858"/>
            <a:ext cx="62776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800" b="1" dirty="0" smtClean="0"/>
              <a:t>Conversaciones y actividades simuladas</a:t>
            </a:r>
            <a:endParaRPr lang="es-ES_tradnl" altLang="es-CL" sz="2800" b="1" dirty="0"/>
          </a:p>
        </p:txBody>
      </p:sp>
      <p:sp>
        <p:nvSpPr>
          <p:cNvPr id="7" name="Rectángulo 6"/>
          <p:cNvSpPr/>
          <p:nvPr/>
        </p:nvSpPr>
        <p:spPr>
          <a:xfrm>
            <a:off x="943429" y="2540000"/>
            <a:ext cx="3048000" cy="3938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8" y="2688245"/>
            <a:ext cx="2727960" cy="364236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835524" y="2039648"/>
            <a:ext cx="4509479" cy="3475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/>
          <p:cNvSpPr/>
          <p:nvPr/>
        </p:nvSpPr>
        <p:spPr>
          <a:xfrm>
            <a:off x="8123518" y="1146629"/>
            <a:ext cx="2921853" cy="3672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473" y="2181148"/>
            <a:ext cx="4259580" cy="319278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4237" y="1252858"/>
            <a:ext cx="2567940" cy="34290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6559542" y="3222601"/>
            <a:ext cx="3772324" cy="2910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4534" y="3374996"/>
            <a:ext cx="348234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 noChangeArrowheads="1"/>
          </p:cNvSpPr>
          <p:nvPr/>
        </p:nvSpPr>
        <p:spPr>
          <a:xfrm>
            <a:off x="3050243" y="186014"/>
            <a:ext cx="7779026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Campaña de Seguridad Vial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476375" y="908049"/>
            <a:ext cx="9352894" cy="8123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22072" y="6324864"/>
            <a:ext cx="250031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1400" dirty="0" smtClean="0"/>
              <a:t>C.P.H. y S. Campus Talca</a:t>
            </a:r>
            <a:endParaRPr lang="es-ES_tradnl" altLang="es-CL" sz="1400" dirty="0"/>
          </a:p>
        </p:txBody>
      </p:sp>
      <p:pic>
        <p:nvPicPr>
          <p:cNvPr id="10" name="Picture 2" descr="Resultado de imagen para logo utal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54703" y="1327533"/>
            <a:ext cx="6154058" cy="465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643233" y="2167205"/>
            <a:ext cx="39150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Activa y entusiasta participación del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Comité Paritario de Higiene y Seguridad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Universidad </a:t>
            </a:r>
            <a:r>
              <a:rPr lang="es-ES_tradnl" altLang="es-CL" sz="2400" b="1" dirty="0"/>
              <a:t>de </a:t>
            </a:r>
            <a:r>
              <a:rPr lang="es-ES_tradnl" altLang="es-CL" sz="2400" b="1" dirty="0" smtClean="0"/>
              <a:t>Talca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CL" sz="2400" b="1" dirty="0" smtClean="0"/>
              <a:t>Campus Talca</a:t>
            </a:r>
            <a:endParaRPr lang="es-ES_tradnl" altLang="es-CL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092" y="1534905"/>
            <a:ext cx="5669280" cy="4244340"/>
          </a:xfrm>
          <a:prstGeom prst="rect">
            <a:avLst/>
          </a:prstGeom>
        </p:spPr>
      </p:pic>
      <p:sp>
        <p:nvSpPr>
          <p:cNvPr id="12" name="Rectangle 21"/>
          <p:cNvSpPr txBox="1">
            <a:spLocks noChangeArrowheads="1"/>
          </p:cNvSpPr>
          <p:nvPr/>
        </p:nvSpPr>
        <p:spPr>
          <a:xfrm>
            <a:off x="7968535" y="5251809"/>
            <a:ext cx="2860734" cy="8032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ES_tradnl" altLang="es-C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Gracias</a:t>
            </a:r>
            <a:endParaRPr lang="es-ES_tradnl" alt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115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11</cp:revision>
  <dcterms:created xsi:type="dcterms:W3CDTF">2019-11-26T12:24:56Z</dcterms:created>
  <dcterms:modified xsi:type="dcterms:W3CDTF">2019-11-26T13:56:26Z</dcterms:modified>
</cp:coreProperties>
</file>